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A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FAC74-74D4-5A94-D53A-AB9E4149EFBE}" v="1" dt="2021-06-22T14:14:46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2" d="100"/>
          <a:sy n="92" d="100"/>
        </p:scale>
        <p:origin x="442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Rojas Ulate" userId="S::erojasu@uned.ac.cr::2d2b9077-e77b-49ad-b4ea-2d43c1d50454" providerId="AD" clId="Web-{CB8FAC74-74D4-5A94-D53A-AB9E4149EFBE}"/>
    <pc:docChg chg="addSld">
      <pc:chgData name="Elena Rojas Ulate" userId="S::erojasu@uned.ac.cr::2d2b9077-e77b-49ad-b4ea-2d43c1d50454" providerId="AD" clId="Web-{CB8FAC74-74D4-5A94-D53A-AB9E4149EFBE}" dt="2021-06-22T14:14:46.392" v="0"/>
      <pc:docMkLst>
        <pc:docMk/>
      </pc:docMkLst>
      <pc:sldChg chg="new">
        <pc:chgData name="Elena Rojas Ulate" userId="S::erojasu@uned.ac.cr::2d2b9077-e77b-49ad-b4ea-2d43c1d50454" providerId="AD" clId="Web-{CB8FAC74-74D4-5A94-D53A-AB9E4149EFBE}" dt="2021-06-22T14:14:46.392" v="0"/>
        <pc:sldMkLst>
          <pc:docMk/>
          <pc:sldMk cId="25172295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84E61-7D21-3045-8E3C-E481A8C98BA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8DE84-CD1D-4E47-BA24-698FA14DB2A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40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chat or text message&#10;&#10;Description automatically generated">
            <a:extLst>
              <a:ext uri="{FF2B5EF4-FFF2-40B4-BE49-F238E27FC236}">
                <a16:creationId xmlns:a16="http://schemas.microsoft.com/office/drawing/2014/main" id="{525C9EFF-E043-0A42-9BBD-4BA0D8C07D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58"/>
          <a:stretch/>
        </p:blipFill>
        <p:spPr>
          <a:xfrm>
            <a:off x="0" y="-24054"/>
            <a:ext cx="12192000" cy="68820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D1789A-D33A-6E47-8C0B-56D920D64D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02874"/>
            <a:ext cx="9144000" cy="1380554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rgbClr val="24A9E2"/>
                </a:solidFill>
              </a:defRPr>
            </a:lvl1pPr>
          </a:lstStyle>
          <a:p>
            <a:r>
              <a:rPr lang="en-US" dirty="0" err="1"/>
              <a:t>Colocar</a:t>
            </a:r>
            <a:r>
              <a:rPr lang="en-US" dirty="0"/>
              <a:t> </a:t>
            </a:r>
            <a:r>
              <a:rPr lang="en-US" dirty="0" err="1"/>
              <a:t>aquí</a:t>
            </a:r>
            <a:r>
              <a:rPr lang="en-US" dirty="0"/>
              <a:t> el </a:t>
            </a:r>
            <a:r>
              <a:rPr lang="en-US" dirty="0" err="1"/>
              <a:t>título</a:t>
            </a:r>
            <a:r>
              <a:rPr lang="en-US" dirty="0"/>
              <a:t> de la </a:t>
            </a:r>
            <a:r>
              <a:rPr lang="en-US" dirty="0" err="1"/>
              <a:t>exposición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B5DD21-B762-9141-B3A1-3F83C5BF5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3984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Colocar</a:t>
            </a:r>
            <a:r>
              <a:rPr lang="en-US" dirty="0"/>
              <a:t> el </a:t>
            </a:r>
            <a:r>
              <a:rPr lang="en-US" dirty="0" err="1"/>
              <a:t>nombre</a:t>
            </a:r>
            <a:r>
              <a:rPr lang="en-US" dirty="0"/>
              <a:t> del expositor (a) y </a:t>
            </a:r>
            <a:r>
              <a:rPr lang="en-US" dirty="0" err="1"/>
              <a:t>país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6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FDD14B-F765-7C4D-B56C-A289020647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706" b="764"/>
          <a:stretch/>
        </p:blipFill>
        <p:spPr>
          <a:xfrm>
            <a:off x="9469093" y="4657725"/>
            <a:ext cx="2722907" cy="2200275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E50050A-7042-654C-A3E9-29F9AC1BFC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056" r="1971" b="487"/>
          <a:stretch/>
        </p:blipFill>
        <p:spPr>
          <a:xfrm>
            <a:off x="0" y="0"/>
            <a:ext cx="261093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1B3BB9-22D2-9F4D-AABC-1EDF4166AD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23856"/>
            <a:ext cx="10515600" cy="900979"/>
          </a:xfrm>
        </p:spPr>
        <p:txBody>
          <a:bodyPr/>
          <a:lstStyle>
            <a:lvl1pPr>
              <a:defRPr lang="en-US" sz="4400" b="1" kern="1200" dirty="0">
                <a:solidFill>
                  <a:srgbClr val="24A9E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Colocar</a:t>
            </a:r>
            <a:r>
              <a:rPr lang="en-US" dirty="0"/>
              <a:t> </a:t>
            </a:r>
            <a:r>
              <a:rPr lang="en-US" dirty="0" err="1"/>
              <a:t>aquí</a:t>
            </a:r>
            <a:r>
              <a:rPr lang="en-US" dirty="0"/>
              <a:t> el </a:t>
            </a:r>
            <a:r>
              <a:rPr lang="en-US" dirty="0" err="1"/>
              <a:t>título</a:t>
            </a:r>
            <a:r>
              <a:rPr lang="en-US" dirty="0"/>
              <a:t> de la </a:t>
            </a:r>
            <a:r>
              <a:rPr lang="en-US" dirty="0" err="1"/>
              <a:t>diapositiva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2C16-2514-1046-B278-298EE5DE2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9745"/>
            <a:ext cx="10515600" cy="405721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939B497-4D44-B941-98DB-1BE1FBF306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9425" y="186909"/>
            <a:ext cx="3206750" cy="6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5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 tex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FDD14B-F765-7C4D-B56C-A289020647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706" b="764"/>
          <a:stretch/>
        </p:blipFill>
        <p:spPr>
          <a:xfrm>
            <a:off x="9469093" y="4657725"/>
            <a:ext cx="2722907" cy="2200275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E50050A-7042-654C-A3E9-29F9AC1BFC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056" r="1971" b="487"/>
          <a:stretch/>
        </p:blipFill>
        <p:spPr>
          <a:xfrm>
            <a:off x="0" y="0"/>
            <a:ext cx="2610938" cy="6858000"/>
          </a:xfrm>
          <a:prstGeom prst="rect">
            <a:avLst/>
          </a:prstGeom>
        </p:spPr>
      </p:pic>
      <p:pic>
        <p:nvPicPr>
          <p:cNvPr id="13" name="Picture 1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939B497-4D44-B941-98DB-1BE1FBF306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9425" y="186909"/>
            <a:ext cx="3206750" cy="6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9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1D9C99-6D4C-7046-9090-1F3766CA8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9D2D8-31E6-474B-BCF1-8736FC85E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32B3B-545E-754B-A2A3-F9373449D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A00BE-C3CD-7440-852D-0F59049CCB4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E9952-EFAC-0441-9822-3FB61ACD8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9872E-06C9-EE46-BA7C-13169BDC6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5D04B-6E2D-0F4C-A65E-5AD40BE5D8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8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BE368-1BCB-854A-B9C4-0A647695F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ADDBA-84FD-AC46-B932-449E76C33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Rectángulo 5">
            <a:extLst>
              <a:ext uri="{FF2B5EF4-FFF2-40B4-BE49-F238E27FC236}">
                <a16:creationId xmlns:a16="http://schemas.microsoft.com/office/drawing/2014/main" id="{BA980624-98CD-F448-A445-71B24313602A}"/>
              </a:ext>
            </a:extLst>
          </p:cNvPr>
          <p:cNvSpPr/>
          <p:nvPr/>
        </p:nvSpPr>
        <p:spPr>
          <a:xfrm>
            <a:off x="10058400" y="-42864"/>
            <a:ext cx="2133600" cy="1228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13" dirty="0">
                <a:solidFill>
                  <a:sysClr val="windowText" lastClr="000000"/>
                </a:solidFill>
              </a:rPr>
              <a:t>Este espacio es para colocar su cámara al exponer, favor no poner elementos en esta área. </a:t>
            </a:r>
          </a:p>
          <a:p>
            <a:pPr algn="ctr"/>
            <a:r>
              <a:rPr lang="es-ES" sz="1013" dirty="0">
                <a:solidFill>
                  <a:sysClr val="windowText" lastClr="000000"/>
                </a:solidFill>
              </a:rPr>
              <a:t>Puede borrar este recuadro.</a:t>
            </a:r>
            <a:endParaRPr lang="es-DE" sz="1013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920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E5381-463D-B343-92F5-36448FD1E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3CA5E-47CB-7645-93C9-C131CF6FC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ángulo 5">
            <a:extLst>
              <a:ext uri="{FF2B5EF4-FFF2-40B4-BE49-F238E27FC236}">
                <a16:creationId xmlns:a16="http://schemas.microsoft.com/office/drawing/2014/main" id="{C385CD77-9B94-3A40-AB97-A91BA9998311}"/>
              </a:ext>
            </a:extLst>
          </p:cNvPr>
          <p:cNvSpPr/>
          <p:nvPr/>
        </p:nvSpPr>
        <p:spPr>
          <a:xfrm>
            <a:off x="10058400" y="-42864"/>
            <a:ext cx="2133600" cy="1228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13" dirty="0">
                <a:solidFill>
                  <a:sysClr val="windowText" lastClr="000000"/>
                </a:solidFill>
              </a:rPr>
              <a:t>Este espacio es para colocar su cámara al exponer, favor no poner elementos en esta área. </a:t>
            </a:r>
          </a:p>
          <a:p>
            <a:pPr algn="ctr"/>
            <a:r>
              <a:rPr lang="es-ES" sz="1013" dirty="0">
                <a:solidFill>
                  <a:sysClr val="windowText" lastClr="000000"/>
                </a:solidFill>
              </a:rPr>
              <a:t>Puede borrar este recuadro.</a:t>
            </a:r>
            <a:endParaRPr lang="es-DE" sz="1013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367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CF6FF8-461D-41E5-BDB7-C0C356DED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3F9B36-8C53-46F0-91FF-20D64B407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2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46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Vanessa Badilla Barrientos</dc:creator>
  <cp:lastModifiedBy>Melissa Céspedes Alvarado</cp:lastModifiedBy>
  <cp:revision>15</cp:revision>
  <dcterms:created xsi:type="dcterms:W3CDTF">2021-04-08T20:14:16Z</dcterms:created>
  <dcterms:modified xsi:type="dcterms:W3CDTF">2021-06-22T14:14:46Z</dcterms:modified>
</cp:coreProperties>
</file>